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1" r:id="rId4"/>
    <p:sldId id="259" r:id="rId5"/>
    <p:sldId id="260" r:id="rId6"/>
    <p:sldId id="297" r:id="rId7"/>
    <p:sldId id="283" r:id="rId8"/>
    <p:sldId id="282" r:id="rId9"/>
    <p:sldId id="261" r:id="rId10"/>
    <p:sldId id="266" r:id="rId11"/>
    <p:sldId id="309" r:id="rId12"/>
    <p:sldId id="262" r:id="rId13"/>
    <p:sldId id="263" r:id="rId14"/>
    <p:sldId id="296" r:id="rId15"/>
    <p:sldId id="300" r:id="rId16"/>
    <p:sldId id="267" r:id="rId17"/>
    <p:sldId id="269" r:id="rId18"/>
    <p:sldId id="294" r:id="rId19"/>
    <p:sldId id="295" r:id="rId20"/>
    <p:sldId id="268" r:id="rId21"/>
    <p:sldId id="274" r:id="rId22"/>
    <p:sldId id="305" r:id="rId23"/>
    <p:sldId id="304" r:id="rId24"/>
    <p:sldId id="307" r:id="rId25"/>
    <p:sldId id="298" r:id="rId26"/>
    <p:sldId id="306" r:id="rId27"/>
    <p:sldId id="293" r:id="rId28"/>
    <p:sldId id="288" r:id="rId29"/>
    <p:sldId id="289" r:id="rId30"/>
    <p:sldId id="290" r:id="rId31"/>
    <p:sldId id="308" r:id="rId32"/>
    <p:sldId id="273" r:id="rId33"/>
    <p:sldId id="284" r:id="rId34"/>
    <p:sldId id="278" r:id="rId35"/>
    <p:sldId id="279" r:id="rId36"/>
  </p:sldIdLst>
  <p:sldSz cx="9144000" cy="6858000" type="screen4x3"/>
  <p:notesSz cx="6858000" cy="9144000"/>
  <p:embeddedFontLst>
    <p:embeddedFont>
      <p:font typeface="나눔스퀘어라운드 Light" panose="020B0600000101010101" pitchFamily="50" charset="-127"/>
      <p:regular r:id="rId38"/>
    </p:embeddedFont>
    <p:embeddedFont>
      <p:font typeface="휴먼둥근헤드라인" panose="02030504000101010101" pitchFamily="18" charset="-127"/>
      <p:regular r:id="rId39"/>
    </p:embeddedFont>
    <p:embeddedFont>
      <p:font typeface="나눔스퀘어라운드 Bold" panose="020B0600000101010101" pitchFamily="50" charset="-127"/>
      <p:bold r:id="rId40"/>
    </p:embeddedFont>
    <p:embeddedFont>
      <p:font typeface="나눔스퀘어라운드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나눔스퀘어라운드 Regular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782"/>
    <a:srgbClr val="F0C9CE"/>
    <a:srgbClr val="DD87A4"/>
    <a:srgbClr val="7E17CB"/>
    <a:srgbClr val="A03FE9"/>
    <a:srgbClr val="FEFFFA"/>
    <a:srgbClr val="EFC653"/>
    <a:srgbClr val="7536F2"/>
    <a:srgbClr val="B24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4" autoAdjust="0"/>
    <p:restoredTop sz="90012" autoAdjust="0"/>
  </p:normalViewPr>
  <p:slideViewPr>
    <p:cSldViewPr>
      <p:cViewPr>
        <p:scale>
          <a:sx n="111" d="100"/>
          <a:sy n="111" d="100"/>
        </p:scale>
        <p:origin x="-15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8CD44-0BB4-4D27-AA93-118403B604C4}" type="datetimeFigureOut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71D46-ED10-44CC-A788-E083BF1885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32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현규부터 발표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86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87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</a:t>
            </a:r>
            <a:r>
              <a:rPr lang="ko-KR" altLang="en-US" dirty="0" err="1" smtClean="0"/>
              <a:t>지수발표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89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현규가 다시 나와서 이 장만 발표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보관슬롯에 있는 </a:t>
            </a:r>
            <a:r>
              <a:rPr lang="ko-KR" altLang="en-US" dirty="0" err="1" smtClean="0"/>
              <a:t>영혼석을</a:t>
            </a:r>
            <a:r>
              <a:rPr lang="ko-KR" altLang="en-US" dirty="0" smtClean="0"/>
              <a:t> 구분을 지어서 해당 </a:t>
            </a:r>
          </a:p>
          <a:p>
            <a:r>
              <a:rPr lang="ko-KR" altLang="en-US" dirty="0" smtClean="0"/>
              <a:t>매니저가 알고 있었어야 </a:t>
            </a:r>
            <a:r>
              <a:rPr lang="ko-KR" altLang="en-US" dirty="0" err="1" smtClean="0"/>
              <a:t>됬는데</a:t>
            </a:r>
            <a:r>
              <a:rPr lang="ko-KR" altLang="en-US" dirty="0" smtClean="0"/>
              <a:t> 그 방법을 찾는 부분에서</a:t>
            </a:r>
          </a:p>
          <a:p>
            <a:r>
              <a:rPr lang="ko-KR" altLang="en-US" dirty="0" smtClean="0"/>
              <a:t>문제가 발생 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보관슬롯에 있는 </a:t>
            </a:r>
            <a:r>
              <a:rPr lang="ko-KR" altLang="en-US" dirty="0" err="1" smtClean="0"/>
              <a:t>영혼석들을</a:t>
            </a:r>
            <a:r>
              <a:rPr lang="ko-KR" altLang="en-US" dirty="0" smtClean="0"/>
              <a:t> 매니저에다가 리스트의</a:t>
            </a:r>
          </a:p>
          <a:p>
            <a:r>
              <a:rPr lang="en-US" altLang="ko-KR" dirty="0" smtClean="0"/>
              <a:t>Add</a:t>
            </a:r>
            <a:r>
              <a:rPr lang="ko-KR" altLang="en-US" dirty="0" smtClean="0"/>
              <a:t>를 사용하여 담아주었고 </a:t>
            </a:r>
            <a:r>
              <a:rPr lang="ko-KR" altLang="en-US" dirty="0" err="1" smtClean="0"/>
              <a:t>보관슬롯중에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영혼석을</a:t>
            </a:r>
            <a:r>
              <a:rPr lang="ko-KR" altLang="en-US" dirty="0" smtClean="0"/>
              <a:t> 담고</a:t>
            </a:r>
          </a:p>
          <a:p>
            <a:r>
              <a:rPr lang="ko-KR" altLang="en-US" dirty="0" smtClean="0"/>
              <a:t>있지 않는 애들을 매니저가 찾아내어 재배열 버튼을 </a:t>
            </a:r>
          </a:p>
          <a:p>
            <a:r>
              <a:rPr lang="ko-KR" altLang="en-US" dirty="0" err="1" smtClean="0"/>
              <a:t>눌렀을때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보관슬롯중에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영혼석을</a:t>
            </a:r>
            <a:r>
              <a:rPr lang="ko-KR" altLang="en-US" dirty="0" smtClean="0"/>
              <a:t> 담지 않고 있는 곳에다가 </a:t>
            </a:r>
          </a:p>
          <a:p>
            <a:r>
              <a:rPr lang="ko-KR" altLang="en-US" dirty="0" smtClean="0"/>
              <a:t>차례대로 보내게 하여 해결 하였다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35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여기서부터 </a:t>
            </a:r>
            <a:r>
              <a:rPr lang="ko-KR" altLang="en-US" dirty="0" err="1" smtClean="0"/>
              <a:t>동희찡</a:t>
            </a:r>
            <a:r>
              <a:rPr lang="ko-KR" altLang="en-US" dirty="0" smtClean="0"/>
              <a:t> 발표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82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53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92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 </a:t>
            </a:r>
            <a:r>
              <a:rPr lang="ko-KR" altLang="en-US" dirty="0" err="1" smtClean="0"/>
              <a:t>이동희가</a:t>
            </a:r>
            <a:r>
              <a:rPr lang="ko-KR" altLang="en-US" dirty="0" smtClean="0"/>
              <a:t> 마무리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5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방법까지 현규가 발표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27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여기서부터 지수 발표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282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여기서부터 지수 발표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28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4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 </a:t>
            </a:r>
            <a:r>
              <a:rPr lang="ko-KR" altLang="en-US" dirty="0" err="1" smtClean="0"/>
              <a:t>구석탱이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일시정지를</a:t>
            </a:r>
            <a:r>
              <a:rPr lang="ko-KR" altLang="en-US" dirty="0" smtClean="0"/>
              <a:t> 눌러야 뜨는 창임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6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여기서부터 김지수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3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8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71D46-ED10-44CC-A788-E083BF1885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8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BA9E2-C436-45F2-A236-EFE6E9141F8C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81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8DDFA-80B2-4C00-B17E-B0FC1CFA14C2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93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CDB25-617E-427F-A3BE-A4279CA54672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E27D3-87E8-4B8D-8996-AB3C3C410709}" type="datetime1">
              <a:rPr lang="ko-KR" altLang="en-US" smtClean="0"/>
              <a:t>2018-06-19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8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64742-64BB-4584-9B10-F154DCDA1F77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05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690A-ACFD-4E6D-BC69-26DDAA0D7C00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9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DE46C-7731-45A2-B244-232ABC406374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87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3645-69FD-499D-8FD7-F8231EB1F3B4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33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A4A4-E9A0-40DA-BB8C-18BD3A3120BE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6BE0-8EED-47F2-B91B-EC41F7154371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965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746D-ACB8-48C9-91A8-7B8F2486E8B9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442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75721-0D40-45B1-8E26-35FE212F3E47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5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defRPr>
            </a:lvl1pPr>
          </a:lstStyle>
          <a:p>
            <a:fld id="{99CB9B90-B80E-4A25-AA40-217D23C650A8}" type="datetime1">
              <a:rPr lang="ko-KR" altLang="en-US" smtClean="0"/>
              <a:t>2018-06-19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defRPr>
            </a:lvl1pPr>
          </a:lstStyle>
          <a:p>
            <a:fld id="{3498D714-AE5B-4775-9687-DB99A96B4A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6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라운드 Bold" panose="020B0600000101010101" pitchFamily="50" charset="-127"/>
          <a:ea typeface="나눔스퀘어라운드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gif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pHgsAFrO/team-t-project-d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youtu.be/PMMUXnWLmMA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wltn8\Downloads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6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wltn8\Downloads\prir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582543" cy="68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ltn8\Downloads\SoulRate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t="31824" r="10454" b="46929"/>
          <a:stretch/>
        </p:blipFill>
        <p:spPr bwMode="auto">
          <a:xfrm>
            <a:off x="925829" y="836712"/>
            <a:ext cx="7292340" cy="195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72400" y="638132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536F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</a:t>
            </a:r>
            <a:r>
              <a:rPr lang="en-US" altLang="ko-KR" b="1" dirty="0" smtClean="0">
                <a:solidFill>
                  <a:srgbClr val="7536F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1.0</a:t>
            </a:r>
            <a:endParaRPr lang="ko-KR" altLang="en-US" b="1" dirty="0">
              <a:solidFill>
                <a:srgbClr val="7536F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1" name="TextBox 2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플로우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66998" y="1556792"/>
            <a:ext cx="6604273" cy="4117300"/>
            <a:chOff x="1266998" y="2271579"/>
            <a:chExt cx="6604273" cy="41173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998" y="2271579"/>
              <a:ext cx="6604273" cy="28704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976115" y="5373216"/>
              <a:ext cx="5186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인트로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로비 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스테이지 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&gt; 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전투 순이 기본</a:t>
              </a:r>
              <a:endPara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필요에 따라 어느 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씬이든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오갈 수 있음</a:t>
              </a:r>
              <a:endPara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인트로에서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곧바로 전투로 돌입하는 것은 불가능</a:t>
              </a:r>
              <a:endPara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9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C:\Users\wltn8\Documents\MIN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61" y="1833270"/>
            <a:ext cx="5696678" cy="319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2267744" y="1465707"/>
            <a:ext cx="367354" cy="4203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4290" y="131011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골드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3059832" y="1550424"/>
            <a:ext cx="1148340" cy="4384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53270" y="1137849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게임의 첫 화면으로 돌아감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88950" y="131011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4716016" y="1581496"/>
            <a:ext cx="339853" cy="4073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588063" y="989133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스테이지 선택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씬으로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이동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6454558" y="1581496"/>
            <a:ext cx="267010" cy="27447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1" name="TextBox 2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미니언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V="1">
            <a:off x="1506666" y="2786967"/>
            <a:ext cx="400357" cy="2081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608" y="298581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미니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창 활성화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506666" y="3594115"/>
            <a:ext cx="400357" cy="2081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9086" y="3722743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무기 관리 창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활성화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1489332" y="4528102"/>
            <a:ext cx="400357" cy="20812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0282" y="46553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샵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준비 중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932040" y="4668353"/>
            <a:ext cx="71084" cy="7048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59181" y="5332097"/>
            <a:ext cx="606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강화 및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잠금해제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잠겨 있는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미니언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선택 시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언락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버튼으로 변함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8978" y="5805264"/>
            <a:ext cx="6056466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중 획득한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골드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다양한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미니언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잠금해제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강화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wltn8\Documents\WEAP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99" y="1814399"/>
            <a:ext cx="5642502" cy="31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2368479" y="4696481"/>
            <a:ext cx="1242373" cy="4541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00831" y="5104448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업그레이드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소울 소모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4673218" y="4696481"/>
            <a:ext cx="443711" cy="4398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17684" y="512384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장착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6475489" y="4710753"/>
            <a:ext cx="112735" cy="4398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02033" y="5104448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재정렬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보관 중인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8642" y="24928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보관 슬롯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1633056" y="2862228"/>
            <a:ext cx="1470847" cy="7562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3" name="TextBox 22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웨폰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98289" y="138160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장착 슬롯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762703" y="1750937"/>
            <a:ext cx="499662" cy="13180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979" y="1445067"/>
            <a:ext cx="78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무기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689104" y="1785828"/>
            <a:ext cx="846162" cy="13180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15790" y="5805264"/>
            <a:ext cx="476284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 중 얻는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다양한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강화</a:t>
            </a:r>
          </a:p>
        </p:txBody>
      </p:sp>
    </p:spTree>
    <p:extLst>
      <p:ext uri="{BB962C8B-B14F-4D97-AF65-F5344CB8AC3E}">
        <p14:creationId xmlns:p14="http://schemas.microsoft.com/office/powerpoint/2010/main" val="3255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t="22375" r="36263" b="43165"/>
          <a:stretch/>
        </p:blipFill>
        <p:spPr bwMode="auto">
          <a:xfrm>
            <a:off x="1756799" y="1813617"/>
            <a:ext cx="5642501" cy="315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0" y="0"/>
            <a:ext cx="9144000" cy="1219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603009" y="1637539"/>
            <a:ext cx="434405" cy="3903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2994" y="132299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로비 화면으로 이동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603009" y="3033389"/>
            <a:ext cx="1168791" cy="5589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8049" y="3393429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가능한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스테이지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4788024" y="3716594"/>
            <a:ext cx="701030" cy="136859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94809" y="5006135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잠긴 스테이지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 스테이지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클리어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 잠금 해제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489054" y="1637539"/>
            <a:ext cx="1243186" cy="39038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87255" y="1303183"/>
            <a:ext cx="206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획득한 별의 총 개수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2" name="TextBox 21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스테이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지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flipV="1">
            <a:off x="0" y="0"/>
            <a:ext cx="9144000" cy="1219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2" name="TextBox 21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별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9" t="30628" r="61843" b="62397"/>
          <a:stretch/>
        </p:blipFill>
        <p:spPr bwMode="auto">
          <a:xfrm>
            <a:off x="1331640" y="2645965"/>
            <a:ext cx="745768" cy="71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7" t="30448" r="61967" b="62110"/>
          <a:stretch/>
        </p:blipFill>
        <p:spPr bwMode="auto">
          <a:xfrm>
            <a:off x="3251144" y="2645965"/>
            <a:ext cx="729124" cy="7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1" t="30618" r="62071" b="62469"/>
          <a:stretch/>
        </p:blipFill>
        <p:spPr bwMode="auto">
          <a:xfrm>
            <a:off x="5167115" y="2645965"/>
            <a:ext cx="70196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0" t="30673" r="62020" b="62772"/>
          <a:stretch/>
        </p:blipFill>
        <p:spPr bwMode="auto">
          <a:xfrm>
            <a:off x="7092280" y="2645965"/>
            <a:ext cx="729672" cy="67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2339752" y="3015478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355976" y="3021598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228184" y="3001565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6880" y="4017838"/>
            <a:ext cx="83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현재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스테이지를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한번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클리어시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별 한 개를 획득한다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같은 스테이지를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클리어할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때마다 별을 추가로 획득하며 최대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개까지 획득 가능하다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0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5" t="22707" r="36313" b="43255"/>
          <a:stretch/>
        </p:blipFill>
        <p:spPr bwMode="auto">
          <a:xfrm>
            <a:off x="1756799" y="1788296"/>
            <a:ext cx="5642501" cy="316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 flipV="1">
            <a:off x="0" y="0"/>
            <a:ext cx="9144000" cy="1219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2" name="TextBox 21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일시정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지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cxnSp>
        <p:nvCxnSpPr>
          <p:cNvPr id="11" name="직선 화살표 연결선 10"/>
          <p:cNvCxnSpPr/>
          <p:nvPr/>
        </p:nvCxnSpPr>
        <p:spPr>
          <a:xfrm>
            <a:off x="1403648" y="3410726"/>
            <a:ext cx="237626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5616" y="318623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8238" y="141277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96336" y="296930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211960" y="1700808"/>
            <a:ext cx="398954" cy="15779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1"/>
          </p:cNvCxnSpPr>
          <p:nvPr/>
        </p:nvCxnSpPr>
        <p:spPr>
          <a:xfrm flipH="1">
            <a:off x="5489054" y="3153972"/>
            <a:ext cx="2107282" cy="1846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45984" y="5219908"/>
            <a:ext cx="6252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재시작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스테이지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재시작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진행사항 저장되지 않음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일시 정지된 게임 재개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나가기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게임을 포기하고 스테이지 선택 화면으로 돌아감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00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8" name="TextBox 7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39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강화비용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880273"/>
              </p:ext>
            </p:extLst>
          </p:nvPr>
        </p:nvGraphicFramePr>
        <p:xfrm>
          <a:off x="1259632" y="1268759"/>
          <a:ext cx="2448272" cy="513097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224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미니언</a:t>
                      </a:r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endParaRPr lang="en-US" altLang="ko-KR" sz="15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강화레벨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소모비용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32000G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64000G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128000G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256000G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65081"/>
              </p:ext>
            </p:extLst>
          </p:nvPr>
        </p:nvGraphicFramePr>
        <p:xfrm>
          <a:off x="5292080" y="2492896"/>
          <a:ext cx="2448272" cy="283980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224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영혼석</a:t>
                      </a:r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endParaRPr lang="en-US" altLang="ko-KR" sz="15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강화레벨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소모비용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100S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200S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400S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800S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1600S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20988" y="1484784"/>
            <a:ext cx="298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← 모든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미니언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강화 비용 동일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551723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↑ 모든 </a:t>
            </a: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영혼석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강화 비용 동일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1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68702"/>
              </p:ext>
            </p:extLst>
          </p:nvPr>
        </p:nvGraphicFramePr>
        <p:xfrm>
          <a:off x="405061" y="1340768"/>
          <a:ext cx="8375029" cy="48076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981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80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미니언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코스트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구입비용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공격</a:t>
                      </a:r>
                      <a:endParaRPr lang="en-US" altLang="ko-KR" sz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고정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가변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(0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 기준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 강화당 증가수치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Prinny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HP:70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ATK:10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레벨당 </a:t>
                      </a:r>
                      <a:endParaRPr lang="en-US" altLang="ko-KR" sz="16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가변 </a:t>
                      </a:r>
                      <a:r>
                        <a:rPr lang="ko-KR" altLang="en-US" sz="16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r>
                        <a:rPr lang="ko-KR" altLang="en-US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* 10%</a:t>
                      </a:r>
                    </a:p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추가</a:t>
                      </a:r>
                      <a:endParaRPr lang="en-US" altLang="ko-KR" sz="16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(Max Lv:10)</a:t>
                      </a:r>
                      <a:r>
                        <a:rPr lang="ko-KR" altLang="en-US" sz="16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</a:t>
                      </a:r>
                      <a:endParaRPr lang="en-US" altLang="ko-KR" sz="16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Lime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:0.2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HP:50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ATK:25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Kum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:2.5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HP:100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ATK:50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Slime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HP:75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ATK:25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Wood</a:t>
                      </a:r>
                    </a:p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Golem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방어형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:0.25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HP:150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Felynn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:0.4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:2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HP:50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ATK:100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Buster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 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:2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HP:125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ATK:50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Succubus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:0.4 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HP:75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ATK:50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Guardian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16000G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:0.15 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:2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HP:200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ATK:150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</a:t>
              </a:r>
              <a:r>
                <a:rPr lang="ko-KR" altLang="en-US" sz="3200" b="1" dirty="0" smtClean="0">
                  <a:ln>
                    <a:solidFill>
                      <a:schemeClr val="bg1"/>
                    </a:solidFill>
                  </a:ln>
                  <a:solidFill>
                    <a:srgbClr val="000000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129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미니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언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051" name="Picture 3" descr="C:\Users\Administrator\Desktop\Prinn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1" y="1903115"/>
            <a:ext cx="3842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L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9" y="2354213"/>
            <a:ext cx="376436" cy="3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K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9" y="2839219"/>
            <a:ext cx="385588" cy="3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Slim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77" y="3343275"/>
            <a:ext cx="334779" cy="33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istrator\Desktop\WoodGole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4" y="3818756"/>
            <a:ext cx="385579" cy="3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istrator\Desktop\Felyn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0" y="4288904"/>
            <a:ext cx="385588" cy="38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Administrator\Desktop\Bust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4" y="4783435"/>
            <a:ext cx="352722" cy="3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dministrator\Desktop\Succubu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84" y="5258916"/>
            <a:ext cx="380074" cy="3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dministrator\Desktop\Gole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9" y="5729064"/>
            <a:ext cx="380075" cy="3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9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129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적유닛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01549"/>
              </p:ext>
            </p:extLst>
          </p:nvPr>
        </p:nvGraphicFramePr>
        <p:xfrm>
          <a:off x="1104566" y="1986720"/>
          <a:ext cx="6934869" cy="28845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981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0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적유닛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공격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고정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가변 </a:t>
                      </a: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(0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스테이지 기준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 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스테이지당 증가수치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Bouncer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HP:80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ATK:10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스테이지당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(0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스테이지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* 10%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씩 증가</a:t>
                      </a:r>
                      <a:endParaRPr lang="en-US" altLang="ko-KR" sz="12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(Max Stage:18)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</a:t>
                      </a:r>
                      <a:endParaRPr lang="en-US" altLang="ko-KR" sz="12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Asagi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:0.2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HP:75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ATK:20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Emizel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원거리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HP:125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ATK:35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Flonne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HP:150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ATK:65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Usalia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:0.2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:2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HP:175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ATK:120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50" name="Picture 2" descr="C:\Users\Administrator\Desktop\B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15" y="2509302"/>
            <a:ext cx="395665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qweqw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04" y="3002656"/>
            <a:ext cx="410447" cy="40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ada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39" y="348120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U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83" y="4418416"/>
            <a:ext cx="416510" cy="4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istrator\Desktop\Ff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39" y="3972808"/>
            <a:ext cx="430118" cy="42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129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보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635917"/>
              </p:ext>
            </p:extLst>
          </p:nvPr>
        </p:nvGraphicFramePr>
        <p:xfrm>
          <a:off x="971600" y="2570776"/>
          <a:ext cx="7416825" cy="20823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760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68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91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843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523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0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보스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보스타입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공격타입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등장 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스테이지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Mad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Human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준보스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소환형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HP:1060 </a:t>
                      </a: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소환시간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Usa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준보스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소환형</a:t>
                      </a:r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HP:1120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0.3 </a:t>
                      </a:r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소환시간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Sword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Master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보스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근거리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이속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:0.3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공속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HP:1180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ATK:280</a:t>
                      </a:r>
                      <a:endParaRPr lang="ko-KR" altLang="en-US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" name="Picture 2" descr="C:\Users\Administrator\Desktop\Bo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59" y="4068019"/>
            <a:ext cx="508122" cy="5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Mid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" y="3573016"/>
            <a:ext cx="406161" cy="45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Layer 9 cop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77" y="3107706"/>
            <a:ext cx="496467" cy="4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131840" y="4019153"/>
            <a:ext cx="3672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동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희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팀장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 현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UI / UX</a:t>
            </a:r>
          </a:p>
          <a:p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 지 수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그래픽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UI / UX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4" name="Picture 4" descr="C:\Users\wltn8\Downloads\T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2776"/>
            <a:ext cx="2103217" cy="20204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1" name="TextBox 2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129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영혼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석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78725"/>
              </p:ext>
            </p:extLst>
          </p:nvPr>
        </p:nvGraphicFramePr>
        <p:xfrm>
          <a:off x="441251" y="1306860"/>
          <a:ext cx="8231013" cy="5266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70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41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84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57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69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44926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70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영혼석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스킬명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소비마나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스킬 타입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특수능력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가변 </a:t>
                      </a:r>
                      <a:r>
                        <a:rPr lang="ko-KR" altLang="en-US" sz="13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endPara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(0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 기준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 강화당 증가수치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토네이도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군중 제어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단일 대상 밀쳐냄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밀쳐냄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시간</a:t>
                      </a: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1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초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레벨당 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(0</a:t>
                      </a:r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레벨 가변 </a:t>
                      </a:r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능력치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* 20% </a:t>
                      </a:r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씩 상승</a:t>
                      </a:r>
                      <a:endParaRPr lang="en-US" altLang="ko-KR" sz="11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(Max Lv:5)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코멧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타겟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전방 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명의 대상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20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다크플레임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범위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전방 짧은 범위 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모든 대상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30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포이즌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타겟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단일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대상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큰 지속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지속시간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초 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고정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초당 </a:t>
                      </a: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썬더스톰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범위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넓은 범위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모든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대상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 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&amp;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짧은 스턴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스턴 시간</a:t>
                      </a:r>
                      <a:endParaRPr lang="en-US" altLang="ko-KR" sz="10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1.5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초 </a:t>
                      </a: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고정</a:t>
                      </a: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)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30</a:t>
                      </a: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커스드</a:t>
                      </a:r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힐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범위 내 모든 아군 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생명력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회복량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10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컨버트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특수 능력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마나를 </a:t>
                      </a: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엘릭서로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전환값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 20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아이스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군중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단일 대</a:t>
                      </a: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상 </a:t>
                      </a:r>
                      <a:endParaRPr lang="en-US" altLang="ko-KR" sz="10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긴 시간 스턴</a:t>
                      </a:r>
                      <a:endParaRPr lang="en-US" altLang="ko-KR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스턴 시간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:1.5</a:t>
                      </a: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880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불렛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타겟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단일 대상 피해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피해량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:50</a:t>
                      </a:r>
                      <a:endParaRPr lang="ko-KR" altLang="en-US" sz="10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7" name="Picture 3" descr="C:\Users\Administrator\Desktop\St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3" y="2407331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Ston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3" y="2905770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Ston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3" y="3430312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Ston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0" y="3964045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Ston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1" y="4482036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\Desktop\Stone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0" y="5002929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\Desktop\Stone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0" y="5533760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istrator\Desktop\Stone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0" y="6058302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dministrator\Desktop\Stone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4" y="1910411"/>
            <a:ext cx="307975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49216" y="226150"/>
            <a:ext cx="18398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개발이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슈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 descr="C:\Users\wltn8\Downloads\스크린샷_2018-06-16_오후_4.31.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8" y="1844824"/>
            <a:ext cx="8148985" cy="334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64446" y="781784"/>
            <a:ext cx="161510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6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652081" y="226150"/>
            <a:ext cx="1839838" cy="984885"/>
            <a:chOff x="47625" y="66675"/>
            <a:chExt cx="1839838" cy="984885"/>
          </a:xfrm>
        </p:grpSpPr>
        <p:sp>
          <p:nvSpPr>
            <p:cNvPr id="14" name="TextBox 13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개발이슈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9990" y="651450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전투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4" name="Picture 2" descr="C:\Users\wltn8\Downloads\ezgif.com-video-to-gif (2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84784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5072" y="4886891"/>
            <a:ext cx="6259295" cy="1512168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Distance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위치값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기반으로 사거리를 계산했으나 문제가 발생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몸체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컬라이더와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센서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컬라이더를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별개로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컬라이더의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길이에 따라 사거리를 조정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센서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컬라이더에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적의 몸체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컬라이더가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충돌이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일어날경우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리스트에 추가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ko-KR" altLang="en-US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4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649216" y="226150"/>
            <a:ext cx="1839838" cy="984885"/>
            <a:chOff x="47625" y="66675"/>
            <a:chExt cx="1839838" cy="984885"/>
          </a:xfrm>
        </p:grpSpPr>
        <p:sp>
          <p:nvSpPr>
            <p:cNvPr id="7" name="TextBox 6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개발이슈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9990" y="666839"/>
              <a:ext cx="1615108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1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1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주요 클래스</a:t>
              </a:r>
              <a:r>
                <a:rPr lang="en-US" altLang="ko-KR" sz="1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00783" y="5573271"/>
            <a:ext cx="6336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유닛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타입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상태를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열거형으로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선언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스위치로 전환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074" name="Picture 2" descr="D:\Tomy\ClassDiagra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437" y="1420218"/>
            <a:ext cx="3861664" cy="40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5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649216" y="226150"/>
            <a:ext cx="1839838" cy="940879"/>
            <a:chOff x="47625" y="66675"/>
            <a:chExt cx="1839838" cy="940879"/>
          </a:xfrm>
        </p:grpSpPr>
        <p:sp>
          <p:nvSpPr>
            <p:cNvPr id="14" name="TextBox 13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개발이슈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9990" y="607444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-FSM-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4098" name="Picture 2" descr="C:\Users\wltn8\Downloads\스크린샷_2018-06-16_오후_4.53.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78" y="1479686"/>
            <a:ext cx="6920645" cy="38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7664" y="5508576"/>
            <a:ext cx="6048672" cy="335062"/>
          </a:xfrm>
          <a:prstGeom prst="rect">
            <a:avLst/>
          </a:prstGeom>
          <a:noFill/>
        </p:spPr>
        <p:txBody>
          <a:bodyPr wrap="square" numCol="1" rtlCol="0">
            <a:normAutofit fontScale="92500" lnSpcReduction="20000"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2D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캐릭터 애니메이션을 작동시키는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FSM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관계도</a:t>
            </a:r>
          </a:p>
        </p:txBody>
      </p:sp>
    </p:spTree>
    <p:extLst>
      <p:ext uri="{BB962C8B-B14F-4D97-AF65-F5344CB8AC3E}">
        <p14:creationId xmlns:p14="http://schemas.microsoft.com/office/powerpoint/2010/main" val="10544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39554"/>
            <a:chOff x="47625" y="66675"/>
            <a:chExt cx="1839838" cy="939554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개발이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슈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9990" y="60611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재정렬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99592" y="1165704"/>
            <a:ext cx="1959734" cy="4965397"/>
            <a:chOff x="1187624" y="1165704"/>
            <a:chExt cx="1959734" cy="496539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63" t="13422" b="4297"/>
            <a:stretch/>
          </p:blipFill>
          <p:spPr bwMode="auto">
            <a:xfrm>
              <a:off x="1187624" y="1674885"/>
              <a:ext cx="1959734" cy="398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259917" y="1938073"/>
              <a:ext cx="1734233" cy="14810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" name="모서리가 둥근 사각형 설명선 4"/>
            <p:cNvSpPr/>
            <p:nvPr/>
          </p:nvSpPr>
          <p:spPr>
            <a:xfrm>
              <a:off x="1747671" y="1165704"/>
              <a:ext cx="777030" cy="472927"/>
            </a:xfrm>
            <a:prstGeom prst="wedgeRoundRectCallout">
              <a:avLst>
                <a:gd name="adj1" fmla="val 63"/>
                <a:gd name="adj2" fmla="val 104589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보관 슬롯 리스트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69070" y="3833030"/>
              <a:ext cx="1734233" cy="14810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1702372" y="5658174"/>
              <a:ext cx="930237" cy="472927"/>
            </a:xfrm>
            <a:prstGeom prst="wedgeRoundRectCallout">
              <a:avLst>
                <a:gd name="adj1" fmla="val -149"/>
                <a:gd name="adj2" fmla="val -125215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보관 슬롯에 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담겨있는 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ko-KR" altLang="en-US" sz="9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영혼석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리스트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6607" y="3374270"/>
            <a:ext cx="5500846" cy="1233976"/>
          </a:xfrm>
          <a:prstGeom prst="rect">
            <a:avLst/>
          </a:prstGeom>
          <a:noFill/>
        </p:spPr>
        <p:txBody>
          <a:bodyPr wrap="square" numCol="1" rtlCol="0">
            <a:normAutofit fontScale="85000" lnSpcReduction="20000"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재정렬 기능 하나를 위해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유니티에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알려줘야 했던 변수들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보관 슬롯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리스트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보관 슬롯 입장에서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보관 여부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입장에서 보관 슬롯에 있는지 여부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장착 여부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0" name="Picture 3" descr="C:\Users\wltn8\Documents\WEAP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9" t="52363" r="4216" b="35338"/>
          <a:stretch/>
        </p:blipFill>
        <p:spPr bwMode="auto">
          <a:xfrm>
            <a:off x="3667497" y="2564904"/>
            <a:ext cx="4315627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83010"/>
            <a:chOff x="47625" y="66675"/>
            <a:chExt cx="1839838" cy="983010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개발이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슈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625" y="649575"/>
              <a:ext cx="183983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주요 매니저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2050" name="Picture 2" descr="D:\Tomy\ClassDiagra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39" y="1340768"/>
            <a:ext cx="636197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2274" y="5301208"/>
            <a:ext cx="4548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모든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씬에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걸쳐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존재하는 싱글톤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클래스들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화폐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레벨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스테이지 정보를 담고 있다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2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92059"/>
              </p:ext>
            </p:extLst>
          </p:nvPr>
        </p:nvGraphicFramePr>
        <p:xfrm>
          <a:off x="971599" y="1303307"/>
          <a:ext cx="7200802" cy="3999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2868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3534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기간</a:t>
                      </a:r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l" latinLnBrk="1"/>
                      <a:endParaRPr lang="en-US" altLang="ko-KR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l" latinLnBrk="1"/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내용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6</a:t>
                      </a:r>
                      <a:r>
                        <a:rPr lang="ko-KR" alt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주차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5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프로토타입</a:t>
                      </a:r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기획 및 제작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컨셉팅</a:t>
                      </a:r>
                      <a:r>
                        <a:rPr lang="ko-KR" altLang="en-US" sz="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  <a:endParaRPr lang="en-US" altLang="ko-KR" sz="800" b="1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및 </a:t>
                      </a:r>
                      <a:r>
                        <a:rPr lang="ko-KR" altLang="en-US" sz="800" b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서칭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C6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기획서 작성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0C9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9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rgbClr val="F0C9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9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리소스 </a:t>
                      </a:r>
                      <a:r>
                        <a:rPr lang="ko-KR" altLang="en-US" sz="8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서칭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클라이언트 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개발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서버개발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285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테스트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및 디버깅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1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기획서 수정</a:t>
                      </a:r>
                      <a:endParaRPr lang="en-US" altLang="ko-KR" sz="8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PT</a:t>
                      </a:r>
                      <a:r>
                        <a:rPr lang="ko-KR" alt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준비 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FC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C78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108837" marR="108837" marT="54418" marB="54418" anchor="ctr">
                    <a:lnL w="12700" cap="flat" cmpd="sng" algn="ctr">
                      <a:solidFill>
                        <a:srgbClr val="EFC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C78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9749" y="5449996"/>
            <a:ext cx="2016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프로그램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77" y="5426174"/>
            <a:ext cx="337888" cy="3467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89" y="5423595"/>
            <a:ext cx="365326" cy="343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3" y="5410014"/>
            <a:ext cx="395250" cy="395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18" y="5439537"/>
            <a:ext cx="346714" cy="3467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640" y="5379050"/>
            <a:ext cx="430018" cy="4262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17" y="5421471"/>
            <a:ext cx="325338" cy="3323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953" y="5433853"/>
            <a:ext cx="417380" cy="300876"/>
          </a:xfrm>
          <a:prstGeom prst="rect">
            <a:avLst/>
          </a:prstGeom>
        </p:spPr>
      </p:pic>
      <p:pic>
        <p:nvPicPr>
          <p:cNvPr id="1026" name="Picture 2" descr="C:\Users\Administrator\Desktop\bandicam_symbo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87" y="5381295"/>
            <a:ext cx="410252" cy="41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뱁믹스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30" y="5411316"/>
            <a:ext cx="337494" cy="3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Discord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36" y="532025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154085204CE950E53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62" y="5324164"/>
            <a:ext cx="481137" cy="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49216" y="226150"/>
            <a:ext cx="1839838" cy="984885"/>
            <a:chOff x="3649216" y="226150"/>
            <a:chExt cx="1839838" cy="984885"/>
          </a:xfrm>
        </p:grpSpPr>
        <p:sp>
          <p:nvSpPr>
            <p:cNvPr id="7" name="TextBox 6"/>
            <p:cNvSpPr txBox="1"/>
            <p:nvPr/>
          </p:nvSpPr>
          <p:spPr>
            <a:xfrm>
              <a:off x="3649216" y="226150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1581" y="810925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전체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0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ltn8\Documents\4월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00" y="1700808"/>
            <a:ext cx="5606562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1" name="TextBox 1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990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-4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56800" y="5517232"/>
            <a:ext cx="5983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월은 주로 게임 기획과 게임에 필요한 리소스를 찾으며 플레이화면에 필요한 행위들을 프로토타입으로 제작했다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2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ltn8\Documents\5월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00" y="1700808"/>
            <a:ext cx="5590017" cy="36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1" name="TextBox 1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663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5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6800" y="5518973"/>
            <a:ext cx="5767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월은 게임 기획과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프로토타입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제작을 </a:t>
            </a:r>
            <a:r>
              <a:rPr lang="ko-KR" altLang="en-US" sz="15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마무리짓고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본격적인 클라이언트 개발에 돌입했다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5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526"/>
            <a:ext cx="9144000" cy="6832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61832" y="3415874"/>
            <a:ext cx="1964055" cy="949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6200" b="1" spc="-743" dirty="0">
                <a:solidFill>
                  <a:srgbClr val="374862"/>
                </a:solidFill>
                <a:latin typeface="Arial"/>
                <a:cs typeface="Arial"/>
              </a:rPr>
              <a:t>INDEX</a:t>
            </a:r>
            <a:endParaRPr sz="6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514850"/>
            <a:ext cx="9144000" cy="2324100"/>
          </a:xfrm>
          <a:custGeom>
            <a:avLst/>
            <a:gdLst/>
            <a:ahLst/>
            <a:cxnLst/>
            <a:rect l="l" t="t" r="r" b="b"/>
            <a:pathLst>
              <a:path w="12192000" h="3098800">
                <a:moveTo>
                  <a:pt x="0" y="3098800"/>
                </a:moveTo>
                <a:lnTo>
                  <a:pt x="12192000" y="3098800"/>
                </a:lnTo>
                <a:lnTo>
                  <a:pt x="12192000" y="0"/>
                </a:lnTo>
                <a:lnTo>
                  <a:pt x="0" y="0"/>
                </a:lnTo>
                <a:lnTo>
                  <a:pt x="0" y="309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4003" y="4725144"/>
            <a:ext cx="9144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01.</a:t>
            </a:r>
            <a:r>
              <a:rPr lang="en-US" altLang="ko-KR" sz="3600" dirty="0" smtClean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게임소개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02.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게임방법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03.</a:t>
            </a:r>
            <a:r>
              <a:rPr lang="en-US" altLang="ko-KR" sz="3600" dirty="0" smtClean="0">
                <a:solidFill>
                  <a:schemeClr val="accent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게임시스템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04.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개발일정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3200" b="1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개발이슈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r>
              <a:rPr lang="en-US" altLang="ko-KR" sz="3200" dirty="0" smtClean="0">
                <a:solidFill>
                  <a:schemeClr val="accent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06.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시연영상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ltn8\Documents\6월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65" y="1700808"/>
            <a:ext cx="5621700" cy="3597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1" name="TextBox 1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970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6800" y="5469031"/>
            <a:ext cx="61275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월은 클라이언트 개발을 마무리하고 서버를 준비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지속적인 게임 플레이 테스트와 디버깅을 통하여 오류부분을 잡아내었으며 초기에 작성했던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기획문서를 수정하여 발표 준비를 진행했다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57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8" name="TextBox 7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25" y="622309"/>
              <a:ext cx="183983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-Collaborate-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45" y="1200190"/>
            <a:ext cx="6134379" cy="40290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8855" y="5373216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유니티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서비스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콜라보레이트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같은 프로젝트로 동시에 작업하고 변경사항을 실시간으로 주고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9137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wltn8\Documents\트렐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99" y="1700808"/>
            <a:ext cx="5620166" cy="35972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8" name="TextBox 7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7737" y="622309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-Trello-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56799" y="5350410"/>
            <a:ext cx="6127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https://trello.com/b/pHgsAFrO/team-t-project-d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1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wltn8\Documents\야야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708" y="1700809"/>
            <a:ext cx="5620892" cy="35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649216" y="226150"/>
            <a:ext cx="1839838" cy="984885"/>
            <a:chOff x="47625" y="66675"/>
            <a:chExt cx="1839838" cy="984885"/>
          </a:xfrm>
        </p:grpSpPr>
        <p:sp>
          <p:nvSpPr>
            <p:cNvPr id="11" name="TextBox 10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개발일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정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9990" y="651450"/>
              <a:ext cx="161510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-Discord-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56800" y="5469031"/>
            <a:ext cx="6127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주말간 근무 시 서로간의 피드백을 위하여 음성채팅을 사용 하였으며 현재 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진행중인 코드를 공유하며 피드백을 주고 받았다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49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19574" r="16616" b="14792"/>
          <a:stretch/>
        </p:blipFill>
        <p:spPr bwMode="auto">
          <a:xfrm>
            <a:off x="1736149" y="1827348"/>
            <a:ext cx="5706005" cy="3162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49216" y="226150"/>
            <a:ext cx="18398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시연영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9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28382" y="4437112"/>
            <a:ext cx="5683743" cy="1706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9426" y="4581128"/>
            <a:ext cx="44021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email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edonhi1@gmail.com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임현규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email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dqntm123@gmail.com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김지수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email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jisu08451@gmail.com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Picture 4" descr="C:\Users\wltn8\Downloads\T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60" y="1412776"/>
            <a:ext cx="2103217" cy="2020413"/>
          </a:xfrm>
          <a:prstGeom prst="rect">
            <a:avLst/>
          </a:prstGeom>
          <a:ln w="228600" cap="sq" cmpd="thickThin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94089" y="387185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706200"/>
              </p:ext>
            </p:extLst>
          </p:nvPr>
        </p:nvGraphicFramePr>
        <p:xfrm>
          <a:off x="2699792" y="3407772"/>
          <a:ext cx="4032448" cy="281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1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372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장   </a:t>
                      </a:r>
                      <a:r>
                        <a:rPr lang="ko-KR" altLang="en-US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르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횡스크롤</a:t>
                      </a:r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디펜스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5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배   경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판타지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5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플랫폼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안드로이드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5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타   </a:t>
                      </a:r>
                      <a:r>
                        <a:rPr lang="ko-KR" altLang="en-US" b="1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겟</a:t>
                      </a:r>
                      <a:endParaRPr lang="ko-KR" altLang="en-US" b="1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10~30</a:t>
                      </a:r>
                      <a:r>
                        <a:rPr lang="ko-KR" altLang="en-US" b="1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대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EFF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" name="Picture 2" descr="C:\Users\wltn8\Downloads\SoulRa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t="31824" r="10454" b="46929"/>
          <a:stretch/>
        </p:blipFill>
        <p:spPr bwMode="auto">
          <a:xfrm>
            <a:off x="1945960" y="1515734"/>
            <a:ext cx="5247530" cy="14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8" name="TextBox 7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게임소개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개요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wltn8\Downloads\8ewn11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49631" b="8147"/>
          <a:stretch/>
        </p:blipFill>
        <p:spPr bwMode="auto">
          <a:xfrm>
            <a:off x="-11967" y="0"/>
            <a:ext cx="9192479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9" y="1219479"/>
            <a:ext cx="5328591" cy="5233857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27584" y="1900089"/>
            <a:ext cx="43204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오랜 마계와 인간계의 전쟁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just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인간계는 마계의 마왕들을 상대로 거의 힘을 쓰지 못하고 있었다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algn="just"/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just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우리의 주인공은 견습 마왕으로서 성과를 보여줘야 하지만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인간계는 이미 대부분 다른 마왕에게 점령당한 상태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just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그러던 와중 아직 점령당하지 않은 도시를 발견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우리의 주인공은 드디어 </a:t>
            </a:r>
            <a:r>
              <a:rPr lang="ko-KR" alt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마왕으로서의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첫 발걸음을 내딛는다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just"/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아직 실력도 변변찮지만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 </a:t>
            </a:r>
            <a:r>
              <a:rPr lang="ko-KR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도시에서 경</a:t>
            </a:r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험</a:t>
            </a:r>
            <a:r>
              <a:rPr lang="ko-KR" alt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쌓고 영혼을 모으면 더 강해질 수 있어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0" name="TextBox 9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bg1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게임소개 </a:t>
              </a:r>
              <a:endParaRPr lang="ko-KR" altLang="en-US" sz="3200" b="1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컨셉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bg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2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53640" y="4758873"/>
            <a:ext cx="7830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주인공은 악마 하수인을 부리고 영혼으로 강력한 마법을 사용하는 마왕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‘PALADOG’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모티브로 하여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횡스크롤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 전투의 묘미를 즐길 수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itchFamily="50" charset="-127"/>
                <a:ea typeface="나눔스퀘어라운드 Regular" pitchFamily="50" charset="-127"/>
              </a:rPr>
              <a:t>있음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itchFamily="50" charset="-127"/>
              <a:ea typeface="나눔스퀘어라운드 Regular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27" name="TextBox 26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게임소개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컨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셉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12776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704" y="1846876"/>
            <a:ext cx="5636592" cy="316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6" name="TextBox 15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게임소개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73661" y="5373216"/>
            <a:ext cx="659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시간에 따라 차오르는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엘릭서를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소모해 다양한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미니언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소환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1412776"/>
            <a:ext cx="97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엘릭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2915816" y="1782108"/>
            <a:ext cx="144016" cy="6619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89" y="1850101"/>
            <a:ext cx="5623422" cy="315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649216" y="226150"/>
            <a:ext cx="1839838" cy="955744"/>
            <a:chOff x="47625" y="66675"/>
            <a:chExt cx="1839838" cy="955744"/>
          </a:xfrm>
        </p:grpSpPr>
        <p:sp>
          <p:nvSpPr>
            <p:cNvPr id="12" name="TextBox 11"/>
            <p:cNvSpPr txBox="1"/>
            <p:nvPr/>
          </p:nvSpPr>
          <p:spPr>
            <a:xfrm>
              <a:off x="47625" y="66675"/>
              <a:ext cx="18398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게임소개 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9397" y="622309"/>
              <a:ext cx="1496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특징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-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24328" y="211366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660233" y="2420888"/>
            <a:ext cx="1008111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56920" y="5373216"/>
            <a:ext cx="4830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시간에 따라 차오르는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마나로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전투에 효과적인 강력한 스킬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4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174" y="1840927"/>
            <a:ext cx="5613652" cy="317614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8D714-AE5B-4775-9687-DB99A96B4A8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49216" y="226150"/>
            <a:ext cx="183983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게임방법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604" y="2564904"/>
            <a:ext cx="1743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아군미니언이</a:t>
            </a:r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endParaRPr lang="en-US" altLang="ko-KR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생성 되는 진영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2320" y="2780928"/>
            <a:ext cx="1743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</a:t>
            </a:r>
            <a:r>
              <a:rPr lang="ko-KR" altLang="en-US" sz="1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유닛이</a:t>
            </a:r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생성 되는 진영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23221" y="1250032"/>
            <a:ext cx="174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메인 플레이어</a:t>
            </a:r>
            <a:endParaRPr lang="ko-KR" altLang="en-US" b="1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475656" y="3111519"/>
            <a:ext cx="648072" cy="3237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4367166" y="1630691"/>
            <a:ext cx="2293066" cy="13201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7313389" y="2866046"/>
            <a:ext cx="210939" cy="24547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88655" y="3789040"/>
            <a:ext cx="4596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7276777" y="3717032"/>
            <a:ext cx="427571" cy="2045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93925" y="1017599"/>
            <a:ext cx="1743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플레이어 </a:t>
            </a:r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HP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563888" y="1588150"/>
            <a:ext cx="91267" cy="4115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84043" y="1257727"/>
            <a:ext cx="17430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 </a:t>
            </a:r>
            <a:r>
              <a:rPr lang="en-US" altLang="ko-KR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HP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5084043" y="1633152"/>
            <a:ext cx="248041" cy="3665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213507" y="3789040"/>
            <a:ext cx="223224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플레이어를  </a:t>
            </a:r>
            <a:endParaRPr lang="en-US" altLang="ko-KR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움직일 수 있는    </a:t>
            </a:r>
            <a:endParaRPr lang="en-US" altLang="ko-KR" sz="1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조작 버튼</a:t>
            </a:r>
            <a:endParaRPr lang="ko-KR" altLang="en-US"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378662" y="4437112"/>
            <a:ext cx="961090" cy="37268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73943" y="5373216"/>
            <a:ext cx="4596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미니언과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영혼석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활용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끊임없이 성에서 쏟아져 나오는 적 처치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성에 도달해 성을 파괴하면 승리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403648" y="1700808"/>
            <a:ext cx="615093" cy="31490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008" y="140348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배속 버튼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배속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3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배속 지원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6" name="직선 화살표 연결선 25"/>
          <p:cNvCxnSpPr>
            <a:stCxn id="27" idx="1"/>
          </p:cNvCxnSpPr>
          <p:nvPr/>
        </p:nvCxnSpPr>
        <p:spPr>
          <a:xfrm flipH="1" flipV="1">
            <a:off x="7164289" y="2009422"/>
            <a:ext cx="360039" cy="62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4328" y="183104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일시정지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버튼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000" b="1" dirty="0" smtClean="0">
            <a:solidFill>
              <a:schemeClr val="tx1">
                <a:lumMod val="75000"/>
                <a:lumOff val="25000"/>
              </a:schemeClr>
            </a:solidFill>
            <a:latin typeface="나눔스퀘어라운드 Regular" panose="020B0600000101010101" pitchFamily="50" charset="-127"/>
            <a:ea typeface="나눔스퀘어라운드 Regular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</TotalTime>
  <Words>1343</Words>
  <Application>Microsoft Office PowerPoint</Application>
  <PresentationFormat>화면 슬라이드 쇼(4:3)</PresentationFormat>
  <Paragraphs>498</Paragraphs>
  <Slides>35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굴림</vt:lpstr>
      <vt:lpstr>Arial</vt:lpstr>
      <vt:lpstr>나눔스퀘어라운드 Light</vt:lpstr>
      <vt:lpstr>휴먼둥근헤드라인</vt:lpstr>
      <vt:lpstr>나눔스퀘어라운드 Bold</vt:lpstr>
      <vt:lpstr>나눔스퀘어라운드 ExtraBold</vt:lpstr>
      <vt:lpstr>맑은 고딕</vt:lpstr>
      <vt:lpstr>나눔스퀘어라운드 Regular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hi-151</cp:lastModifiedBy>
  <cp:revision>495</cp:revision>
  <dcterms:created xsi:type="dcterms:W3CDTF">2018-06-11T02:13:22Z</dcterms:created>
  <dcterms:modified xsi:type="dcterms:W3CDTF">2018-06-19T01:43:33Z</dcterms:modified>
</cp:coreProperties>
</file>